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2" autoAdjust="0"/>
  </p:normalViewPr>
  <p:slideViewPr>
    <p:cSldViewPr>
      <p:cViewPr varScale="1">
        <p:scale>
          <a:sx n="142" d="100"/>
          <a:sy n="142" d="100"/>
        </p:scale>
        <p:origin x="-660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Лабораторная 1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6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5" r="20686"/>
          <a:stretch/>
        </p:blipFill>
        <p:spPr>
          <a:xfrm>
            <a:off x="2460812" y="267494"/>
            <a:ext cx="412152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7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9" r="9216"/>
          <a:stretch/>
        </p:blipFill>
        <p:spPr>
          <a:xfrm>
            <a:off x="2555776" y="267494"/>
            <a:ext cx="457872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4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6" r="14706"/>
          <a:stretch/>
        </p:blipFill>
        <p:spPr>
          <a:xfrm>
            <a:off x="2694602" y="195486"/>
            <a:ext cx="415514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7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r="22697"/>
          <a:stretch/>
        </p:blipFill>
        <p:spPr>
          <a:xfrm>
            <a:off x="481200" y="195486"/>
            <a:ext cx="4139153" cy="46085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50829"/>
            <a:ext cx="2248214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7" r="22545"/>
          <a:stretch/>
        </p:blipFill>
        <p:spPr>
          <a:xfrm>
            <a:off x="755576" y="282352"/>
            <a:ext cx="3960440" cy="45879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694541"/>
            <a:ext cx="2286319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12924"/>
          <a:stretch/>
        </p:blipFill>
        <p:spPr>
          <a:xfrm>
            <a:off x="899592" y="411510"/>
            <a:ext cx="3502959" cy="42484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714379"/>
            <a:ext cx="235300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5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14463"/>
          <a:stretch/>
        </p:blipFill>
        <p:spPr>
          <a:xfrm>
            <a:off x="611560" y="195486"/>
            <a:ext cx="4114800" cy="46085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55" y="1606786"/>
            <a:ext cx="2438740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1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7" r="15293"/>
          <a:stretch/>
        </p:blipFill>
        <p:spPr>
          <a:xfrm>
            <a:off x="482488" y="18134"/>
            <a:ext cx="4699747" cy="45698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755043"/>
            <a:ext cx="2638793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1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-547" r="23481" b="547"/>
          <a:stretch/>
        </p:blipFill>
        <p:spPr>
          <a:xfrm>
            <a:off x="611559" y="195486"/>
            <a:ext cx="4081183" cy="44644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639879"/>
            <a:ext cx="259116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9" r="16786"/>
          <a:stretch/>
        </p:blipFill>
        <p:spPr>
          <a:xfrm>
            <a:off x="539552" y="411510"/>
            <a:ext cx="4336677" cy="42484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654197"/>
            <a:ext cx="2572109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96897"/>
            <a:ext cx="4824536" cy="44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4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8" r="21017"/>
          <a:stretch/>
        </p:blipFill>
        <p:spPr>
          <a:xfrm>
            <a:off x="539552" y="192578"/>
            <a:ext cx="4168588" cy="46805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635646"/>
            <a:ext cx="277216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2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r="24019"/>
          <a:stretch/>
        </p:blipFill>
        <p:spPr>
          <a:xfrm>
            <a:off x="611560" y="352409"/>
            <a:ext cx="4134970" cy="4320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452406"/>
            <a:ext cx="2991267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9" r="18917"/>
          <a:stretch/>
        </p:blipFill>
        <p:spPr>
          <a:xfrm>
            <a:off x="755576" y="267494"/>
            <a:ext cx="4134971" cy="45365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32" y="1563638"/>
            <a:ext cx="2991267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0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r="20078"/>
          <a:stretch/>
        </p:blipFill>
        <p:spPr>
          <a:xfrm>
            <a:off x="611560" y="246452"/>
            <a:ext cx="4061011" cy="44644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7464"/>
            <a:ext cx="3153215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7" r="24926"/>
          <a:stretch/>
        </p:blipFill>
        <p:spPr>
          <a:xfrm>
            <a:off x="755576" y="247655"/>
            <a:ext cx="3987053" cy="45306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393618"/>
            <a:ext cx="3124636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5486"/>
            <a:ext cx="6858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1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5846"/>
            <a:ext cx="4248472" cy="4320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739321"/>
            <a:ext cx="2505425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4" r="5965"/>
          <a:stretch/>
        </p:blipFill>
        <p:spPr>
          <a:xfrm>
            <a:off x="2034126" y="281272"/>
            <a:ext cx="534520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3" r="785"/>
          <a:stretch/>
        </p:blipFill>
        <p:spPr>
          <a:xfrm>
            <a:off x="2051720" y="267494"/>
            <a:ext cx="551329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4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r="13334"/>
          <a:stretch/>
        </p:blipFill>
        <p:spPr>
          <a:xfrm>
            <a:off x="2319618" y="195486"/>
            <a:ext cx="476698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5"/>
          <a:stretch/>
        </p:blipFill>
        <p:spPr>
          <a:xfrm>
            <a:off x="1979712" y="278450"/>
            <a:ext cx="5025888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2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39502"/>
            <a:ext cx="685800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 r="12991"/>
          <a:stretch/>
        </p:blipFill>
        <p:spPr>
          <a:xfrm>
            <a:off x="2627784" y="411509"/>
            <a:ext cx="3839136" cy="43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3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</Words>
  <Application>Microsoft Office PowerPoint</Application>
  <PresentationFormat>Экран (16:9)</PresentationFormat>
  <Paragraphs>1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Лабораторная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1</dc:title>
  <dc:creator>Admin</dc:creator>
  <cp:lastModifiedBy>Admin</cp:lastModifiedBy>
  <cp:revision>21</cp:revision>
  <dcterms:created xsi:type="dcterms:W3CDTF">2020-12-09T14:14:32Z</dcterms:created>
  <dcterms:modified xsi:type="dcterms:W3CDTF">2020-12-09T22:38:27Z</dcterms:modified>
</cp:coreProperties>
</file>